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á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3" name="Obdĺž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ĺž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obsah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obsah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ĺž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ĺž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ĺž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ĺž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sk-SK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obsah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6" name="Zástupný symbol obsah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Ová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á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ĺž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ĺž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ĺž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obsah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21" name="Obdĺž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vná spojnic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ĺž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á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2" name="Obdĺž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ĺž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FC1090D-633A-497D-99C3-98CE84F4791E}" type="datetimeFigureOut">
              <a:rPr lang="sk-SK" smtClean="0"/>
              <a:t>23. 8. 2023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22293E4-E71F-4ECF-AAED-E1E0A4E8E0E7}" type="slidenum">
              <a:rPr lang="sk-SK" smtClean="0"/>
              <a:t>‹#›</a:t>
            </a:fld>
            <a:endParaRPr lang="sk-SK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mtClean="0"/>
              <a:t>KINO KOŠICE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mtClean="0"/>
              <a:t>Album fotografií</a:t>
            </a:r>
            <a:endParaRPr lang="sk-S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4118423_723507992902132_2863417560550669734_n (1) – kópia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371600"/>
            <a:ext cx="91440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344118423_723507992902132_2863417560550669734_n (1)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371600"/>
            <a:ext cx="91440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Kino Košice - 3.5. 2023\images – kó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938" y="138113"/>
            <a:ext cx="4810125" cy="6581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997952" cy="5998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Kino Košice - 3.5. 2023\344295626_145615738351566_7338739136863544312_n – kó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184576" cy="6912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Kino Košice - 3.5. 2023\344369597_4522893037834950_3174240126583580062_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38865"/>
            <a:ext cx="8820472" cy="3969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čiansky">
  <a:themeElements>
    <a:clrScheme name="Občiansky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bčiansky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bčiansky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</TotalTime>
  <Words>4</Words>
  <Application>Microsoft Office PowerPoint</Application>
  <PresentationFormat>Prezentácia na obrazovke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Občiansky</vt:lpstr>
      <vt:lpstr>Album fotografií</vt:lpstr>
      <vt:lpstr>Snímka 2</vt:lpstr>
      <vt:lpstr>Snímka 3</vt:lpstr>
      <vt:lpstr>Snímka 4</vt:lpstr>
      <vt:lpstr>Snímka 5</vt:lpstr>
      <vt:lpstr>Snímka 6</vt:lpstr>
      <vt:lpstr>Snímka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fotografií</dc:title>
  <dc:creator>Tibio</dc:creator>
  <cp:lastModifiedBy>Tibio</cp:lastModifiedBy>
  <cp:revision>1</cp:revision>
  <dcterms:created xsi:type="dcterms:W3CDTF">2023-08-23T10:52:14Z</dcterms:created>
  <dcterms:modified xsi:type="dcterms:W3CDTF">2023-08-23T11:03:20Z</dcterms:modified>
</cp:coreProperties>
</file>