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photoAlbum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90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dĺžnik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Obdĺžnik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Obdĺžnik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Obdĺžnik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bdĺžnik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Zaoblený obdĺžnik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Zaoblený obdĺžnik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Obdĺžnik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ĺžnik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ĺžnik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Obdĺžnik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 smtClean="0"/>
              <a:t>Kliknite sem a upravte štýl predlohy podnadpisov.</a:t>
            </a:r>
            <a:endParaRPr kumimoji="0" lang="en-US"/>
          </a:p>
        </p:txBody>
      </p:sp>
      <p:sp>
        <p:nvSpPr>
          <p:cNvPr id="28" name="Zástupný symbol dátumu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E286D3D0-BAAE-42F5-ABEB-991FBC66A88A}" type="datetimeFigureOut">
              <a:rPr lang="sk-SK" smtClean="0"/>
              <a:t>23. 8. 2023</a:t>
            </a:fld>
            <a:endParaRPr lang="sk-SK"/>
          </a:p>
        </p:txBody>
      </p:sp>
      <p:sp>
        <p:nvSpPr>
          <p:cNvPr id="17" name="Zástupný symbol päty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sk-SK"/>
          </a:p>
        </p:txBody>
      </p:sp>
      <p:sp>
        <p:nvSpPr>
          <p:cNvPr id="29" name="Zástupný symbol čísla snímky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A81EA9B9-5F66-4C94-8288-3A400040AE86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6D3D0-BAAE-42F5-ABEB-991FBC66A88A}" type="datetimeFigureOut">
              <a:rPr lang="sk-SK" smtClean="0"/>
              <a:t>23. 8. 2023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EA9B9-5F66-4C94-8288-3A400040AE86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6D3D0-BAAE-42F5-ABEB-991FBC66A88A}" type="datetimeFigureOut">
              <a:rPr lang="sk-SK" smtClean="0"/>
              <a:t>23. 8. 2023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EA9B9-5F66-4C94-8288-3A400040AE86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6D3D0-BAAE-42F5-ABEB-991FBC66A88A}" type="datetimeFigureOut">
              <a:rPr lang="sk-SK" smtClean="0"/>
              <a:t>23. 8. 2023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EA9B9-5F66-4C94-8288-3A400040AE86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6" name="Zástupný symbol dátumu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286D3D0-BAAE-42F5-ABEB-991FBC66A88A}" type="datetimeFigureOut">
              <a:rPr lang="sk-SK" smtClean="0"/>
              <a:t>23. 8. 2023</a:t>
            </a:fld>
            <a:endParaRPr lang="sk-SK"/>
          </a:p>
        </p:txBody>
      </p:sp>
      <p:sp>
        <p:nvSpPr>
          <p:cNvPr id="27" name="Zástupný symbol čísla snímky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81EA9B9-5F66-4C94-8288-3A400040AE86}" type="slidenum">
              <a:rPr lang="sk-SK" smtClean="0"/>
              <a:t>‹#›</a:t>
            </a:fld>
            <a:endParaRPr lang="sk-SK"/>
          </a:p>
        </p:txBody>
      </p:sp>
      <p:sp>
        <p:nvSpPr>
          <p:cNvPr id="28" name="Zástupný symbol päty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E286D3D0-BAAE-42F5-ABEB-991FBC66A88A}" type="datetimeFigureOut">
              <a:rPr lang="sk-SK" smtClean="0"/>
              <a:t>23. 8. 2023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A81EA9B9-5F66-4C94-8288-3A400040AE86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6D3D0-BAAE-42F5-ABEB-991FBC66A88A}" type="datetimeFigureOut">
              <a:rPr lang="sk-SK" smtClean="0"/>
              <a:t>23. 8. 2023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EA9B9-5F66-4C94-8288-3A400040AE86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6D3D0-BAAE-42F5-ABEB-991FBC66A88A}" type="datetimeFigureOut">
              <a:rPr lang="sk-SK" smtClean="0"/>
              <a:t>23. 8. 2023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EA9B9-5F66-4C94-8288-3A400040AE86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k-SK" smtClean="0"/>
              <a:t>Ak chcete pridať obrázok, kliknite na ikonu</a:t>
            </a:r>
            <a:endParaRPr kumimoji="0" lang="en-US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6D3D0-BAAE-42F5-ABEB-991FBC66A88A}" type="datetimeFigureOut">
              <a:rPr lang="sk-SK" smtClean="0"/>
              <a:t>23. 8. 2023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EA9B9-5F66-4C94-8288-3A400040AE86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6D3D0-BAAE-42F5-ABEB-991FBC66A88A}" type="datetimeFigureOut">
              <a:rPr lang="sk-SK" smtClean="0"/>
              <a:t>23. 8. 2023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EA9B9-5F66-4C94-8288-3A400040AE86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6D3D0-BAAE-42F5-ABEB-991FBC66A88A}" type="datetimeFigureOut">
              <a:rPr lang="sk-SK" smtClean="0"/>
              <a:t>23. 8. 2023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EA9B9-5F66-4C94-8288-3A400040AE86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dĺžnik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Obdĺžnik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Obdĺžnik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Obdĺžnik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Obdĺžnik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Zaoblený obdĺžnik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Zaoblený obdĺžnik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Obdĺžnik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Obdĺžnik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Obdĺžnik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Obdĺžnik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Obdĺžnik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Obdĺžnik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Zástupný symbol nadpisu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3" name="Zástupný symbol textu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14" name="Zástupný symbol dátumu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E286D3D0-BAAE-42F5-ABEB-991FBC66A88A}" type="datetimeFigureOut">
              <a:rPr lang="sk-SK" smtClean="0"/>
              <a:t>23. 8. 2023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sk-SK"/>
          </a:p>
        </p:txBody>
      </p:sp>
      <p:sp>
        <p:nvSpPr>
          <p:cNvPr id="23" name="Zástupný symbol čísla snímky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A81EA9B9-5F66-4C94-8288-3A400040AE86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Album fotografií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Stolný tenis -  žiaci</a:t>
            </a:r>
            <a:endParaRPr lang="sk-SK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330350898_1386470518811071_512736877246894742_n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854075"/>
            <a:ext cx="9144000" cy="51482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340394595_526921636315826_1406560574511963601_n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341653841_540865208239334_75569457498404300_n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341670244_1273074983323340_4466093120518889938_n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341685986_2547108202121082_5896735405767341595_n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342184682_727454005794657_8489823307698415667_n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342526496_176494131584941_6926126765922379408_n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342536736_1399297670856161_2466661263564050878_n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342542155_190618457128288_6396369385808690771_n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2641600" y="0"/>
            <a:ext cx="38608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342573979_1339200373324667_861562988297092834_n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854075"/>
            <a:ext cx="9144000" cy="51482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342590096_1018999879505540_5113045614703258207_n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342769633_238984305459437_8228360387912807701_n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342929161_206433058840643_5258280510969845572_n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342995902_248258201064658_5586873457733695505_n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854075"/>
            <a:ext cx="9144000" cy="51482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343125219_182799544646690_3689496359753819729_n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854075"/>
            <a:ext cx="9144000" cy="51482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341653841_540865208239334_75569457498404300_n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tský">
  <a:themeElements>
    <a:clrScheme name="Mestský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Mestský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estský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</TotalTime>
  <Words>6</Words>
  <Application>Microsoft Office PowerPoint</Application>
  <PresentationFormat>Prezentácia na obrazovke (4:3)</PresentationFormat>
  <Paragraphs>2</Paragraphs>
  <Slides>17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17</vt:i4>
      </vt:variant>
    </vt:vector>
  </HeadingPairs>
  <TitlesOfParts>
    <vt:vector size="18" baseType="lpstr">
      <vt:lpstr>Mestský</vt:lpstr>
      <vt:lpstr>Album fotografií</vt:lpstr>
      <vt:lpstr>Snímka 2</vt:lpstr>
      <vt:lpstr>Snímka 3</vt:lpstr>
      <vt:lpstr>Snímka 4</vt:lpstr>
      <vt:lpstr>Snímka 5</vt:lpstr>
      <vt:lpstr>Snímka 6</vt:lpstr>
      <vt:lpstr>Snímka 7</vt:lpstr>
      <vt:lpstr>Snímka 8</vt:lpstr>
      <vt:lpstr>Snímka 9</vt:lpstr>
      <vt:lpstr>Snímka 10</vt:lpstr>
      <vt:lpstr>Snímka 11</vt:lpstr>
      <vt:lpstr>Snímka 12</vt:lpstr>
      <vt:lpstr>Snímka 13</vt:lpstr>
      <vt:lpstr>Snímka 14</vt:lpstr>
      <vt:lpstr>Snímka 15</vt:lpstr>
      <vt:lpstr>Snímka 16</vt:lpstr>
      <vt:lpstr>Snímka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Album fotografií</dc:title>
  <dc:creator>Tibio</dc:creator>
  <cp:lastModifiedBy>Tibio</cp:lastModifiedBy>
  <cp:revision>1</cp:revision>
  <dcterms:created xsi:type="dcterms:W3CDTF">2023-08-23T10:28:28Z</dcterms:created>
  <dcterms:modified xsi:type="dcterms:W3CDTF">2023-08-23T10:29:40Z</dcterms:modified>
</cp:coreProperties>
</file>